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28016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270D6-A95E-49CD-8EB0-9DCFB8C186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092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7938" y="-12700"/>
            <a:ext cx="7788276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724275" y="-12700"/>
            <a:ext cx="4048125" cy="119062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388938" y="1314450"/>
            <a:ext cx="699452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388938" y="3613150"/>
            <a:ext cx="6994525" cy="819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88938" y="11864975"/>
            <a:ext cx="1812925" cy="681038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266950" y="11864975"/>
            <a:ext cx="2849563" cy="681038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6735763" y="11864975"/>
            <a:ext cx="647700" cy="681038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DE9100A-9CAE-4D04-A966-1FDDB24E3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5875" y="377825"/>
            <a:ext cx="7802563" cy="1211263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56503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jpe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1"/>
          <p:cNvSpPr>
            <a:spLocks noChangeArrowheads="1"/>
          </p:cNvSpPr>
          <p:nvPr/>
        </p:nvSpPr>
        <p:spPr bwMode="auto">
          <a:xfrm>
            <a:off x="6324600" y="12420600"/>
            <a:ext cx="1217613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900" i="1">
                <a:solidFill>
                  <a:schemeClr val="accent2"/>
                </a:solidFill>
              </a:rPr>
              <a:t>www.PhoEmpire.com</a:t>
            </a:r>
          </a:p>
        </p:txBody>
      </p:sp>
      <p:pic>
        <p:nvPicPr>
          <p:cNvPr id="7" name="Picture 1082" descr="ACupsofCofee1.jpg picture by axiemelu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7162800"/>
            <a:ext cx="1676400" cy="16763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1037" descr="Drinking pure fruit juice does not make young children overweigh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848600"/>
            <a:ext cx="4724400" cy="4953000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pic>
        <p:nvPicPr>
          <p:cNvPr id="9" name="Picture 104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6213156"/>
            <a:ext cx="1752600" cy="2168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105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05400" y="8534400"/>
            <a:ext cx="3276601" cy="3886200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pic>
        <p:nvPicPr>
          <p:cNvPr id="13319" name="Picture 105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9601200"/>
            <a:ext cx="4794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105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9601200"/>
            <a:ext cx="479425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Picture 105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25" y="9601200"/>
            <a:ext cx="477838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2" name="Picture 105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9982200"/>
            <a:ext cx="479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3" name="Picture 1059" descr="7up_logo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9982200"/>
            <a:ext cx="479425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4" name="Picture 1061" descr="Pepsi_Logo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25" y="9982200"/>
            <a:ext cx="4778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40"/>
          <p:cNvSpPr>
            <a:spLocks noChangeArrowheads="1"/>
          </p:cNvSpPr>
          <p:nvPr/>
        </p:nvSpPr>
        <p:spPr bwMode="auto">
          <a:xfrm>
            <a:off x="1143000" y="2209800"/>
            <a:ext cx="5675212" cy="381000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en-US" u="sng" dirty="0">
              <a:solidFill>
                <a:srgbClr val="FF0000"/>
              </a:solidFill>
              <a:latin typeface="English111 Vivace BT" pitchFamily="66" charset="0"/>
            </a:endParaRPr>
          </a:p>
          <a:p>
            <a:pPr algn="ctr">
              <a:defRPr/>
            </a:pPr>
            <a:endParaRPr lang="en-US" u="sng" dirty="0">
              <a:solidFill>
                <a:srgbClr val="FF0000"/>
              </a:solidFill>
              <a:latin typeface="English111 Vivace BT" pitchFamily="66" charset="0"/>
            </a:endParaRPr>
          </a:p>
          <a:p>
            <a:pPr algn="ctr">
              <a:defRPr/>
            </a:pPr>
            <a:r>
              <a:rPr lang="en-US" sz="1200" b="0" i="1" dirty="0">
                <a:latin typeface="Calisto MT" pitchFamily="18" charset="0"/>
              </a:rPr>
              <a:t>(Under 12 years old only)</a:t>
            </a:r>
          </a:p>
          <a:p>
            <a:pPr algn="ctr">
              <a:defRPr/>
            </a:pPr>
            <a:r>
              <a:rPr lang="en-US" sz="1200" b="0" i="1" dirty="0">
                <a:latin typeface="Calisto MT" pitchFamily="18" charset="0"/>
              </a:rPr>
              <a:t>Including a kid-sized soft-drink or milk</a:t>
            </a:r>
            <a:endParaRPr lang="en-US" sz="1200" b="0" dirty="0">
              <a:latin typeface="Calisto MT" pitchFamily="18" charset="0"/>
            </a:endParaRPr>
          </a:p>
          <a:p>
            <a:pPr>
              <a:defRPr/>
            </a:pPr>
            <a:endParaRPr lang="en-US" sz="1200" b="0" dirty="0">
              <a:latin typeface="Calisto MT" pitchFamily="18" charset="0"/>
            </a:endParaRPr>
          </a:p>
          <a:p>
            <a:pPr>
              <a:defRPr/>
            </a:pPr>
            <a:r>
              <a:rPr lang="en-US" sz="1000" dirty="0">
                <a:latin typeface="Calisto MT" pitchFamily="18" charset="0"/>
              </a:rPr>
              <a:t>KID1. </a:t>
            </a:r>
            <a:r>
              <a:rPr lang="en-US" sz="1000" dirty="0" err="1">
                <a:latin typeface="Calisto MT" pitchFamily="18" charset="0"/>
              </a:rPr>
              <a:t>Phở</a:t>
            </a:r>
            <a:r>
              <a:rPr lang="en-US" sz="1000" dirty="0">
                <a:latin typeface="Calisto MT" pitchFamily="18" charset="0"/>
              </a:rPr>
              <a:t> </a:t>
            </a:r>
            <a:r>
              <a:rPr lang="en-US" sz="1000" dirty="0" err="1">
                <a:latin typeface="Calisto MT" pitchFamily="18" charset="0"/>
              </a:rPr>
              <a:t>Chín</a:t>
            </a:r>
            <a:r>
              <a:rPr lang="en-US" sz="1000" dirty="0">
                <a:latin typeface="Calisto MT" pitchFamily="18" charset="0"/>
              </a:rPr>
              <a:t>			4.99</a:t>
            </a:r>
          </a:p>
          <a:p>
            <a:pPr>
              <a:defRPr/>
            </a:pPr>
            <a:r>
              <a:rPr lang="en-US" sz="1000" b="0" i="1" dirty="0">
                <a:latin typeface="Calisto MT" pitchFamily="18" charset="0"/>
              </a:rPr>
              <a:t>Noodle soup and brisket meat</a:t>
            </a:r>
          </a:p>
          <a:p>
            <a:pPr>
              <a:defRPr/>
            </a:pPr>
            <a:endParaRPr lang="en-US" sz="1000" b="0" i="1" dirty="0">
              <a:latin typeface="Calisto MT" pitchFamily="18" charset="0"/>
            </a:endParaRPr>
          </a:p>
          <a:p>
            <a:pPr>
              <a:defRPr/>
            </a:pPr>
            <a:r>
              <a:rPr lang="en-US" sz="1000" dirty="0">
                <a:latin typeface="Calisto MT" pitchFamily="18" charset="0"/>
              </a:rPr>
              <a:t>KID2. </a:t>
            </a:r>
            <a:r>
              <a:rPr lang="en-US" sz="1000" dirty="0" err="1">
                <a:latin typeface="Calisto MT" pitchFamily="18" charset="0"/>
              </a:rPr>
              <a:t>Phở</a:t>
            </a:r>
            <a:r>
              <a:rPr lang="en-US" sz="1000" dirty="0">
                <a:latin typeface="Calisto MT" pitchFamily="18" charset="0"/>
              </a:rPr>
              <a:t> </a:t>
            </a:r>
            <a:r>
              <a:rPr lang="en-US" sz="1000" dirty="0" err="1">
                <a:latin typeface="Calisto MT" pitchFamily="18" charset="0"/>
              </a:rPr>
              <a:t>Bò</a:t>
            </a:r>
            <a:r>
              <a:rPr lang="en-US" sz="1000" dirty="0">
                <a:latin typeface="Calisto MT" pitchFamily="18" charset="0"/>
              </a:rPr>
              <a:t> </a:t>
            </a:r>
            <a:r>
              <a:rPr lang="en-US" sz="1000" dirty="0" err="1">
                <a:latin typeface="Calisto MT" pitchFamily="18" charset="0"/>
              </a:rPr>
              <a:t>Viên</a:t>
            </a:r>
            <a:r>
              <a:rPr lang="en-US" sz="1000" dirty="0">
                <a:latin typeface="Calisto MT" pitchFamily="18" charset="0"/>
              </a:rPr>
              <a:t>			4.99</a:t>
            </a:r>
          </a:p>
          <a:p>
            <a:pPr>
              <a:defRPr/>
            </a:pPr>
            <a:r>
              <a:rPr lang="en-US" sz="1000" b="0" i="1" dirty="0">
                <a:latin typeface="Calisto MT" pitchFamily="18" charset="0"/>
              </a:rPr>
              <a:t>Noodle soup and meatball</a:t>
            </a:r>
          </a:p>
          <a:p>
            <a:pPr>
              <a:defRPr/>
            </a:pPr>
            <a:endParaRPr lang="en-US" sz="1000" dirty="0">
              <a:latin typeface="Calisto MT" pitchFamily="18" charset="0"/>
            </a:endParaRPr>
          </a:p>
          <a:p>
            <a:pPr>
              <a:defRPr/>
            </a:pPr>
            <a:r>
              <a:rPr lang="en-US" sz="1000" dirty="0">
                <a:latin typeface="Calisto MT" pitchFamily="18" charset="0"/>
              </a:rPr>
              <a:t>KID3. </a:t>
            </a:r>
            <a:r>
              <a:rPr lang="en-US" sz="1000" dirty="0" err="1">
                <a:latin typeface="Calisto MT" pitchFamily="18" charset="0"/>
              </a:rPr>
              <a:t>Phở</a:t>
            </a:r>
            <a:r>
              <a:rPr lang="en-US" sz="1000" dirty="0">
                <a:latin typeface="Calisto MT" pitchFamily="18" charset="0"/>
              </a:rPr>
              <a:t> </a:t>
            </a:r>
            <a:r>
              <a:rPr lang="en-US" sz="1000" dirty="0" err="1">
                <a:latin typeface="Calisto MT" pitchFamily="18" charset="0"/>
              </a:rPr>
              <a:t>Tái</a:t>
            </a:r>
            <a:r>
              <a:rPr lang="en-US" sz="1000" dirty="0">
                <a:latin typeface="Calisto MT" pitchFamily="18" charset="0"/>
              </a:rPr>
              <a:t> </a:t>
            </a:r>
            <a:r>
              <a:rPr lang="en-US" sz="1000" dirty="0" err="1">
                <a:latin typeface="Calisto MT" pitchFamily="18" charset="0"/>
              </a:rPr>
              <a:t>Bầm</a:t>
            </a:r>
            <a:r>
              <a:rPr lang="en-US" sz="1000" dirty="0">
                <a:latin typeface="Calisto MT" pitchFamily="18" charset="0"/>
              </a:rPr>
              <a:t>			4.99</a:t>
            </a:r>
          </a:p>
          <a:p>
            <a:pPr>
              <a:defRPr/>
            </a:pPr>
            <a:r>
              <a:rPr lang="en-US" sz="1000" b="0" i="1" dirty="0">
                <a:latin typeface="Calisto MT" pitchFamily="18" charset="0"/>
              </a:rPr>
              <a:t>Noodle soup and eye of round</a:t>
            </a:r>
          </a:p>
          <a:p>
            <a:pPr>
              <a:defRPr/>
            </a:pPr>
            <a:endParaRPr lang="en-US" sz="1000" b="0" i="1" dirty="0">
              <a:latin typeface="Calisto MT" pitchFamily="18" charset="0"/>
            </a:endParaRPr>
          </a:p>
          <a:p>
            <a:pPr>
              <a:defRPr/>
            </a:pPr>
            <a:r>
              <a:rPr lang="en-US" sz="1000" dirty="0">
                <a:latin typeface="Calisto MT" pitchFamily="18" charset="0"/>
              </a:rPr>
              <a:t>KID4. </a:t>
            </a:r>
            <a:r>
              <a:rPr lang="en-US" sz="1000" dirty="0" err="1">
                <a:latin typeface="Calisto MT" pitchFamily="18" charset="0"/>
                <a:cs typeface="Arial" charset="0"/>
              </a:rPr>
              <a:t>Cơm</a:t>
            </a:r>
            <a:r>
              <a:rPr lang="en-US" sz="1000" dirty="0">
                <a:latin typeface="Calisto MT" pitchFamily="18" charset="0"/>
                <a:cs typeface="Arial" charset="0"/>
              </a:rPr>
              <a:t> </a:t>
            </a:r>
            <a:r>
              <a:rPr lang="en-US" sz="1000" dirty="0" err="1">
                <a:latin typeface="Calisto MT" pitchFamily="18" charset="0"/>
                <a:cs typeface="Arial" charset="0"/>
              </a:rPr>
              <a:t>Thịt</a:t>
            </a:r>
            <a:r>
              <a:rPr lang="en-US" sz="1000" dirty="0">
                <a:latin typeface="Calisto MT" pitchFamily="18" charset="0"/>
                <a:cs typeface="Arial" charset="0"/>
              </a:rPr>
              <a:t> </a:t>
            </a:r>
            <a:r>
              <a:rPr lang="en-US" sz="1000" dirty="0" err="1">
                <a:latin typeface="Calisto MT" pitchFamily="18" charset="0"/>
                <a:cs typeface="Arial" charset="0"/>
              </a:rPr>
              <a:t>Nướng</a:t>
            </a:r>
            <a:r>
              <a:rPr lang="en-US" sz="1000" dirty="0">
                <a:latin typeface="Calisto MT" pitchFamily="18" charset="0"/>
              </a:rPr>
              <a:t> 			4.99</a:t>
            </a:r>
          </a:p>
          <a:p>
            <a:pPr>
              <a:defRPr/>
            </a:pPr>
            <a:r>
              <a:rPr lang="en-US" sz="1000" b="0" i="1" dirty="0">
                <a:latin typeface="Calisto MT" pitchFamily="18" charset="0"/>
              </a:rPr>
              <a:t>Steamed rice and BBQ pork</a:t>
            </a:r>
          </a:p>
          <a:p>
            <a:pPr>
              <a:defRPr/>
            </a:pPr>
            <a:endParaRPr lang="en-US" sz="1000" b="0" i="1" dirty="0">
              <a:latin typeface="Calisto MT" pitchFamily="18" charset="0"/>
            </a:endParaRPr>
          </a:p>
          <a:p>
            <a:pPr>
              <a:defRPr/>
            </a:pPr>
            <a:r>
              <a:rPr lang="en-US" sz="1000" dirty="0">
                <a:latin typeface="Calisto MT" pitchFamily="18" charset="0"/>
              </a:rPr>
              <a:t>KID5. </a:t>
            </a:r>
            <a:r>
              <a:rPr lang="vi-VN" sz="1000" dirty="0">
                <a:latin typeface="Calisto MT" pitchFamily="18" charset="0"/>
                <a:cs typeface="Arial" charset="0"/>
              </a:rPr>
              <a:t>Cơm Gà Nướng</a:t>
            </a:r>
            <a:r>
              <a:rPr lang="en-US" sz="1000" dirty="0">
                <a:latin typeface="Calisto MT" pitchFamily="18" charset="0"/>
              </a:rPr>
              <a:t>			4.99</a:t>
            </a:r>
          </a:p>
          <a:p>
            <a:pPr>
              <a:defRPr/>
            </a:pPr>
            <a:r>
              <a:rPr lang="en-US" sz="1000" b="0" i="1" dirty="0">
                <a:latin typeface="Calisto MT" pitchFamily="18" charset="0"/>
              </a:rPr>
              <a:t>Steamed rice with grilled chicken</a:t>
            </a:r>
          </a:p>
          <a:p>
            <a:pPr>
              <a:defRPr/>
            </a:pPr>
            <a:endParaRPr lang="en-US" sz="1000" b="0" i="1" dirty="0">
              <a:latin typeface="Calisto MT" pitchFamily="18" charset="0"/>
            </a:endParaRPr>
          </a:p>
          <a:p>
            <a:pPr>
              <a:defRPr/>
            </a:pPr>
            <a:r>
              <a:rPr lang="en-US" sz="1000" dirty="0">
                <a:latin typeface="Calisto MT" pitchFamily="18" charset="0"/>
              </a:rPr>
              <a:t>KID6. </a:t>
            </a:r>
            <a:r>
              <a:rPr lang="en-US" sz="1000" dirty="0" err="1">
                <a:latin typeface="Calisto MT" pitchFamily="18" charset="0"/>
                <a:cs typeface="Arial" charset="0"/>
              </a:rPr>
              <a:t>Cơm</a:t>
            </a:r>
            <a:r>
              <a:rPr lang="en-US" sz="1000" dirty="0">
                <a:latin typeface="Calisto MT" pitchFamily="18" charset="0"/>
                <a:cs typeface="Arial" charset="0"/>
              </a:rPr>
              <a:t> </a:t>
            </a:r>
            <a:r>
              <a:rPr lang="en-US" sz="1000" dirty="0" err="1">
                <a:latin typeface="Calisto MT" pitchFamily="18" charset="0"/>
                <a:cs typeface="Arial" charset="0"/>
              </a:rPr>
              <a:t>Tôm</a:t>
            </a:r>
            <a:r>
              <a:rPr lang="en-US" sz="1000" dirty="0">
                <a:latin typeface="Calisto MT" pitchFamily="18" charset="0"/>
                <a:cs typeface="Arial" charset="0"/>
              </a:rPr>
              <a:t> </a:t>
            </a:r>
            <a:r>
              <a:rPr lang="en-US" sz="1000" dirty="0" err="1">
                <a:latin typeface="Calisto MT" pitchFamily="18" charset="0"/>
                <a:cs typeface="Arial" charset="0"/>
              </a:rPr>
              <a:t>Nướng</a:t>
            </a:r>
            <a:r>
              <a:rPr lang="en-US" sz="1000" dirty="0">
                <a:latin typeface="Calisto MT" pitchFamily="18" charset="0"/>
              </a:rPr>
              <a:t> 			4.99</a:t>
            </a:r>
          </a:p>
          <a:p>
            <a:pPr>
              <a:defRPr/>
            </a:pPr>
            <a:r>
              <a:rPr lang="en-US" sz="1000" b="0" i="1" dirty="0">
                <a:latin typeface="Calisto MT" pitchFamily="18" charset="0"/>
              </a:rPr>
              <a:t>Golden rice with shrimp skewers</a:t>
            </a:r>
          </a:p>
          <a:p>
            <a:pPr>
              <a:defRPr/>
            </a:pPr>
            <a:endParaRPr lang="en-US" sz="1000" b="0" i="1" dirty="0">
              <a:latin typeface="Calisto MT" pitchFamily="18" charset="0"/>
            </a:endParaRPr>
          </a:p>
          <a:p>
            <a:pPr>
              <a:defRPr/>
            </a:pPr>
            <a:endParaRPr lang="en-US" sz="1000" b="0" i="1" dirty="0">
              <a:latin typeface="Calisto MT" pitchFamily="18" charset="0"/>
            </a:endParaRPr>
          </a:p>
          <a:p>
            <a:pPr>
              <a:defRPr/>
            </a:pPr>
            <a:endParaRPr lang="en-US" sz="1000" b="0" i="1" dirty="0">
              <a:latin typeface="Calisto MT" pitchFamily="18" charset="0"/>
            </a:endParaRPr>
          </a:p>
          <a:p>
            <a:pPr>
              <a:defRPr/>
            </a:pPr>
            <a:endParaRPr lang="en-US" sz="1000" b="0" i="1" dirty="0">
              <a:latin typeface="Calisto MT" pitchFamily="18" charset="0"/>
            </a:endParaRPr>
          </a:p>
          <a:p>
            <a:pPr>
              <a:defRPr/>
            </a:pPr>
            <a:endParaRPr lang="en-US" sz="1000" b="0" i="1" dirty="0">
              <a:latin typeface="Calisto MT" pitchFamily="18" charset="0"/>
            </a:endParaRPr>
          </a:p>
          <a:p>
            <a:pPr>
              <a:defRPr/>
            </a:pPr>
            <a:endParaRPr lang="en-US" sz="1000" b="0" i="1" dirty="0">
              <a:latin typeface="Calisto MT" pitchFamily="18" charset="0"/>
            </a:endParaRPr>
          </a:p>
        </p:txBody>
      </p:sp>
      <p:pic>
        <p:nvPicPr>
          <p:cNvPr id="19" name="Picture 18" descr="cooking-tips-vegetables-for-kids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791200" y="2743200"/>
            <a:ext cx="1790700" cy="16573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329" name="Picture 19" descr="km_logo_big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28600"/>
            <a:ext cx="2667000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30" name="Rectangle 1026"/>
          <p:cNvSpPr>
            <a:spLocks noChangeArrowheads="1"/>
          </p:cNvSpPr>
          <p:nvPr/>
        </p:nvSpPr>
        <p:spPr bwMode="auto">
          <a:xfrm>
            <a:off x="304800" y="7696200"/>
            <a:ext cx="3276600" cy="387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800" b="0">
              <a:latin typeface="Calisto MT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800" b="0">
              <a:latin typeface="Calisto MT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800" b="0">
              <a:latin typeface="Calisto MT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800" b="0">
              <a:latin typeface="Calisto MT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000">
                <a:latin typeface="Calisto MT" pitchFamily="18" charset="0"/>
              </a:rPr>
              <a:t>D1. Café Ðen Nóng	2.99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b="0" i="1">
                <a:latin typeface="Calisto MT" pitchFamily="18" charset="0"/>
              </a:rPr>
              <a:t>Hot drip pot coffee</a:t>
            </a:r>
          </a:p>
          <a:p>
            <a:pPr>
              <a:lnSpc>
                <a:spcPct val="25000"/>
              </a:lnSpc>
              <a:spcBef>
                <a:spcPct val="50000"/>
              </a:spcBef>
            </a:pPr>
            <a:endParaRPr lang="en-US" sz="800" b="0">
              <a:latin typeface="Calisto MT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000">
                <a:latin typeface="Calisto MT" pitchFamily="18" charset="0"/>
              </a:rPr>
              <a:t>D2. Café Ðen Ðá	2.99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b="0" i="1">
                <a:latin typeface="Calisto MT" pitchFamily="18" charset="0"/>
              </a:rPr>
              <a:t>Iced drip-pot coffee</a:t>
            </a:r>
          </a:p>
          <a:p>
            <a:pPr>
              <a:lnSpc>
                <a:spcPct val="25000"/>
              </a:lnSpc>
              <a:spcBef>
                <a:spcPct val="50000"/>
              </a:spcBef>
            </a:pPr>
            <a:endParaRPr lang="en-US" sz="800" b="0">
              <a:latin typeface="Calisto MT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000">
                <a:latin typeface="Calisto MT" pitchFamily="18" charset="0"/>
              </a:rPr>
              <a:t>D3. Café Sữa Nóng	2.99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b="0" i="1">
                <a:latin typeface="Calisto MT" pitchFamily="18" charset="0"/>
              </a:rPr>
              <a:t>Hot drip-pot coffee with condensed milk</a:t>
            </a:r>
          </a:p>
          <a:p>
            <a:pPr>
              <a:lnSpc>
                <a:spcPct val="25000"/>
              </a:lnSpc>
              <a:spcBef>
                <a:spcPct val="50000"/>
              </a:spcBef>
            </a:pPr>
            <a:endParaRPr lang="en-US" sz="800" b="0">
              <a:latin typeface="Calisto MT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000">
                <a:latin typeface="Calisto MT" pitchFamily="18" charset="0"/>
              </a:rPr>
              <a:t>D4. Café Sữa Ðá	2.99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b="0" i="1">
                <a:latin typeface="Calisto MT" pitchFamily="18" charset="0"/>
              </a:rPr>
              <a:t>Iced drip-pot coffee with condensed milk</a:t>
            </a:r>
          </a:p>
          <a:p>
            <a:pPr>
              <a:lnSpc>
                <a:spcPct val="25000"/>
              </a:lnSpc>
              <a:spcBef>
                <a:spcPct val="50000"/>
              </a:spcBef>
            </a:pPr>
            <a:endParaRPr lang="en-US" sz="800" b="0">
              <a:latin typeface="Calisto MT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000">
                <a:latin typeface="Calisto MT" pitchFamily="18" charset="0"/>
              </a:rPr>
              <a:t>D5. Nước Ngọt		1.65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b="0" i="1">
                <a:latin typeface="Calisto MT" pitchFamily="18" charset="0"/>
              </a:rPr>
              <a:t>Soft drink (Coke, Diet Coke, Sprite, Dr.PP, 7 Up, Pepsi)</a:t>
            </a:r>
          </a:p>
          <a:p>
            <a:pPr>
              <a:lnSpc>
                <a:spcPct val="25000"/>
              </a:lnSpc>
              <a:spcBef>
                <a:spcPct val="50000"/>
              </a:spcBef>
            </a:pPr>
            <a:endParaRPr lang="en-US" sz="800" b="0">
              <a:latin typeface="Calisto MT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000">
                <a:latin typeface="Calisto MT" pitchFamily="18" charset="0"/>
              </a:rPr>
              <a:t>D6. Ðá Chanh		1.99</a:t>
            </a:r>
          </a:p>
          <a:p>
            <a:pPr>
              <a:lnSpc>
                <a:spcPct val="25000"/>
              </a:lnSpc>
              <a:spcBef>
                <a:spcPct val="50000"/>
              </a:spcBef>
            </a:pPr>
            <a:r>
              <a:rPr lang="en-US" sz="800" b="0" i="1">
                <a:latin typeface="Calisto MT" pitchFamily="18" charset="0"/>
              </a:rPr>
              <a:t>Fresh lemonade</a:t>
            </a:r>
            <a:r>
              <a:rPr lang="en-US" sz="800" b="0">
                <a:latin typeface="Calisto MT" pitchFamily="18" charset="0"/>
              </a:rPr>
              <a:t>		</a:t>
            </a:r>
          </a:p>
          <a:p>
            <a:pPr>
              <a:lnSpc>
                <a:spcPct val="25000"/>
              </a:lnSpc>
              <a:spcBef>
                <a:spcPct val="50000"/>
              </a:spcBef>
            </a:pPr>
            <a:endParaRPr lang="en-US" sz="800" b="0">
              <a:latin typeface="Calisto MT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000">
                <a:latin typeface="Calisto MT" pitchFamily="18" charset="0"/>
              </a:rPr>
              <a:t>D7. Soda Chanh	2.50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b="0" i="1">
                <a:latin typeface="Calisto MT" pitchFamily="18" charset="0"/>
              </a:rPr>
              <a:t>Soda lemonade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800" b="0" i="1">
              <a:latin typeface="Calisto MT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000">
                <a:latin typeface="Calisto MT" pitchFamily="18" charset="0"/>
              </a:rPr>
              <a:t>D8. Trà Ðá Chanh	1.99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b="0" i="1">
                <a:latin typeface="Calisto MT" pitchFamily="18" charset="0"/>
              </a:rPr>
              <a:t>Lemon iced tea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800" b="0" i="1">
              <a:latin typeface="Calisto MT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800" b="0" i="1">
              <a:latin typeface="Calisto MT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800" b="0" i="1">
              <a:latin typeface="Calisto MT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800" b="0" i="1">
              <a:latin typeface="Calisto MT" pitchFamily="18" charset="0"/>
            </a:endParaRPr>
          </a:p>
        </p:txBody>
      </p:sp>
      <p:sp>
        <p:nvSpPr>
          <p:cNvPr id="13331" name="Rectangle 1026"/>
          <p:cNvSpPr>
            <a:spLocks noChangeArrowheads="1"/>
          </p:cNvSpPr>
          <p:nvPr/>
        </p:nvSpPr>
        <p:spPr bwMode="auto">
          <a:xfrm>
            <a:off x="4572000" y="8153400"/>
            <a:ext cx="3048000" cy="3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800" b="0">
              <a:latin typeface="Calisto MT" pitchFamily="18" charset="0"/>
            </a:endParaRPr>
          </a:p>
          <a:p>
            <a:pPr>
              <a:lnSpc>
                <a:spcPct val="25000"/>
              </a:lnSpc>
              <a:spcBef>
                <a:spcPct val="50000"/>
              </a:spcBef>
            </a:pPr>
            <a:endParaRPr lang="en-US" sz="800" b="0">
              <a:latin typeface="Calisto MT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000">
                <a:latin typeface="Calisto MT" pitchFamily="18" charset="0"/>
              </a:rPr>
              <a:t>D9. Soda Sữa Hột Gà	3.25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b="0" i="1">
                <a:latin typeface="Calisto MT" pitchFamily="18" charset="0"/>
              </a:rPr>
              <a:t>Soda shake with egg yolk and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b="0" i="1">
                <a:latin typeface="Calisto MT" pitchFamily="18" charset="0"/>
              </a:rPr>
              <a:t>condensed milk</a:t>
            </a:r>
          </a:p>
          <a:p>
            <a:pPr>
              <a:lnSpc>
                <a:spcPct val="25000"/>
              </a:lnSpc>
              <a:spcBef>
                <a:spcPct val="50000"/>
              </a:spcBef>
            </a:pPr>
            <a:endParaRPr lang="en-US" sz="800" b="0">
              <a:latin typeface="Calisto MT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000">
                <a:latin typeface="Calisto MT" pitchFamily="18" charset="0"/>
              </a:rPr>
              <a:t>D10. Sữa Ðậu Nành	1.99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b="0" i="1">
                <a:latin typeface="Calisto MT" pitchFamily="18" charset="0"/>
              </a:rPr>
              <a:t>Soy bean milk</a:t>
            </a:r>
          </a:p>
          <a:p>
            <a:pPr>
              <a:lnSpc>
                <a:spcPct val="25000"/>
              </a:lnSpc>
              <a:spcBef>
                <a:spcPct val="50000"/>
              </a:spcBef>
            </a:pPr>
            <a:endParaRPr lang="en-US" sz="800" b="0">
              <a:latin typeface="Calisto MT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000">
                <a:latin typeface="Calisto MT" pitchFamily="18" charset="0"/>
              </a:rPr>
              <a:t>D11. Xí Muội		1.99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b="0" i="1">
                <a:latin typeface="Calisto MT" pitchFamily="18" charset="0"/>
              </a:rPr>
              <a:t>Salty plum drink</a:t>
            </a:r>
          </a:p>
          <a:p>
            <a:pPr>
              <a:lnSpc>
                <a:spcPct val="25000"/>
              </a:lnSpc>
              <a:spcBef>
                <a:spcPct val="50000"/>
              </a:spcBef>
            </a:pPr>
            <a:endParaRPr lang="en-US" sz="800" b="0">
              <a:latin typeface="Calisto MT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000">
                <a:latin typeface="Calisto MT" pitchFamily="18" charset="0"/>
              </a:rPr>
              <a:t>D12. Nước Cam Tươi	3.25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b="0" i="1">
                <a:latin typeface="Calisto MT" pitchFamily="18" charset="0"/>
              </a:rPr>
              <a:t>Fresh orange juice</a:t>
            </a:r>
          </a:p>
          <a:p>
            <a:pPr>
              <a:lnSpc>
                <a:spcPct val="25000"/>
              </a:lnSpc>
              <a:spcBef>
                <a:spcPct val="50000"/>
              </a:spcBef>
            </a:pPr>
            <a:endParaRPr lang="en-US" sz="800" b="0">
              <a:latin typeface="Calisto MT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000">
                <a:latin typeface="Calisto MT" pitchFamily="18" charset="0"/>
              </a:rPr>
              <a:t>D13. Nước Dừa		3.50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b="0" i="1">
                <a:latin typeface="Calisto MT" pitchFamily="18" charset="0"/>
              </a:rPr>
              <a:t>Coconut juice with ice</a:t>
            </a:r>
          </a:p>
          <a:p>
            <a:pPr>
              <a:lnSpc>
                <a:spcPct val="25000"/>
              </a:lnSpc>
              <a:spcBef>
                <a:spcPct val="50000"/>
              </a:spcBef>
            </a:pPr>
            <a:endParaRPr lang="en-US" sz="800" b="0">
              <a:latin typeface="Calisto MT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000">
                <a:latin typeface="Calisto MT" pitchFamily="18" charset="0"/>
              </a:rPr>
              <a:t>D14. Chanh Muối	1.99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b="0" i="1">
                <a:latin typeface="Calisto MT" pitchFamily="18" charset="0"/>
              </a:rPr>
              <a:t>Salty lemonade</a:t>
            </a:r>
          </a:p>
          <a:p>
            <a:pPr>
              <a:lnSpc>
                <a:spcPct val="25000"/>
              </a:lnSpc>
              <a:spcBef>
                <a:spcPct val="50000"/>
              </a:spcBef>
            </a:pPr>
            <a:endParaRPr lang="en-US" sz="800" b="0">
              <a:latin typeface="Calisto MT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000">
                <a:latin typeface="Calisto MT" pitchFamily="18" charset="0"/>
              </a:rPr>
              <a:t>D15. Trà Ðá		1.25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b="0" i="1">
                <a:latin typeface="Calisto MT" pitchFamily="18" charset="0"/>
              </a:rPr>
              <a:t>Iced tea	</a:t>
            </a:r>
          </a:p>
          <a:p>
            <a:pPr>
              <a:lnSpc>
                <a:spcPct val="25000"/>
              </a:lnSpc>
              <a:spcBef>
                <a:spcPct val="50000"/>
              </a:spcBef>
            </a:pPr>
            <a:endParaRPr lang="en-US" sz="800" b="0">
              <a:latin typeface="Calisto MT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000">
                <a:latin typeface="Calisto MT" pitchFamily="18" charset="0"/>
              </a:rPr>
              <a:t>D16. Trà Nóng		1.25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b="0" i="1">
                <a:latin typeface="Calisto MT" pitchFamily="18" charset="0"/>
              </a:rPr>
              <a:t>Hot tea (pot for 2)</a:t>
            </a:r>
          </a:p>
          <a:p>
            <a:endParaRPr lang="en-US" sz="800" b="0">
              <a:latin typeface="Calisto MT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800" b="0" i="1">
              <a:latin typeface="Calisto MT" pitchFamily="18" charset="0"/>
            </a:endParaRPr>
          </a:p>
        </p:txBody>
      </p:sp>
      <p:sp>
        <p:nvSpPr>
          <p:cNvPr id="20" name="Text Box 31"/>
          <p:cNvSpPr txBox="1">
            <a:spLocks noChangeArrowheads="1"/>
          </p:cNvSpPr>
          <p:nvPr/>
        </p:nvSpPr>
        <p:spPr bwMode="auto">
          <a:xfrm>
            <a:off x="2209800" y="6400800"/>
            <a:ext cx="3581400" cy="70788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1002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Edwardian Script ITC" pitchFamily="66" charset="0"/>
              </a:rPr>
              <a:t>Drink – </a:t>
            </a:r>
            <a:r>
              <a:rPr lang="en-US" sz="4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Edwardian Script ITC" pitchFamily="66" charset="0"/>
              </a:rPr>
              <a:t>Giai</a:t>
            </a:r>
            <a:r>
              <a:rPr lang="en-US" sz="4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Edwardian Script ITC" pitchFamily="66" charset="0"/>
              </a:rPr>
              <a:t> </a:t>
            </a:r>
            <a:r>
              <a:rPr lang="en-US" sz="4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Edwardian Script ITC" pitchFamily="66" charset="0"/>
              </a:rPr>
              <a:t>Khat</a:t>
            </a:r>
            <a:endParaRPr lang="en-US" sz="4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Edwardian Script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0924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17558</TotalTime>
  <Words>33</Words>
  <Application>Microsoft Office PowerPoint</Application>
  <PresentationFormat>Custom</PresentationFormat>
  <Paragraphs>83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PowerPoint Presentation</vt:lpstr>
    </vt:vector>
  </TitlesOfParts>
  <Company>Pho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menu2015</dc:title>
  <dc:creator>Katherine Le</dc:creator>
  <dc:description/>
  <cp:lastModifiedBy>KHL</cp:lastModifiedBy>
  <cp:revision>890</cp:revision>
  <dcterms:created xsi:type="dcterms:W3CDTF">2005-08-30T04:20:55Z</dcterms:created>
  <dcterms:modified xsi:type="dcterms:W3CDTF">2016-02-29T23:38:18Z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menu2015</vt:lpwstr>
  </property>
  <property fmtid="{D5CDD505-2E9C-101B-9397-08002B2CF9AE}" pid="3" name="SlideDescription">
    <vt:lpwstr/>
  </property>
</Properties>
</file>