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2801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270D6-A95E-49CD-8EB0-9DCFB8C18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9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938" y="-12700"/>
            <a:ext cx="7788276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724275" y="-12700"/>
            <a:ext cx="4048125" cy="11906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388938" y="1314450"/>
            <a:ext cx="69945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88938" y="3613150"/>
            <a:ext cx="6994525" cy="819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88938" y="11864975"/>
            <a:ext cx="1812925" cy="68103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266950" y="11864975"/>
            <a:ext cx="2849563" cy="68103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735763" y="11864975"/>
            <a:ext cx="647700" cy="681038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DE9100A-9CAE-4D04-A966-1FDDB24E3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5875" y="377825"/>
            <a:ext cx="7802563" cy="1211263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09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9"/>
          <p:cNvSpPr>
            <a:spLocks noChangeArrowheads="1"/>
          </p:cNvSpPr>
          <p:nvPr/>
        </p:nvSpPr>
        <p:spPr bwMode="auto">
          <a:xfrm>
            <a:off x="6324600" y="12420600"/>
            <a:ext cx="12176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900" i="1">
                <a:solidFill>
                  <a:schemeClr val="accent2"/>
                </a:solidFill>
              </a:rPr>
              <a:t>www.PhoEmpire.com</a:t>
            </a:r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676400"/>
            <a:ext cx="606425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59" descr="mango.jpg Mango - Yogurt Smoothie picture by axiemelu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28600"/>
            <a:ext cx="1752600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5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741158"/>
            <a:ext cx="3124200" cy="3060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0"/>
          </a:effectLst>
        </p:spPr>
      </p:pic>
      <p:pic>
        <p:nvPicPr>
          <p:cNvPr id="12" name="Picture 39" descr="Pina_Colada_2A.jpg Pineapple &amp;amp; Coconut picture by axiemelu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810000"/>
            <a:ext cx="2743200" cy="2743203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14" name="Picture 60" descr="C:\Documents and Settings\PhoEmpire\My Documents\My Pictures\bon_40917576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62400" y="1676400"/>
            <a:ext cx="1600200" cy="2038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347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19788" y="6019800"/>
            <a:ext cx="823912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86400" y="10246658"/>
            <a:ext cx="2286000" cy="2554941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17" name="Picture 3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29000" y="10439400"/>
            <a:ext cx="2743200" cy="21336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2971800" y="12115800"/>
            <a:ext cx="1828800" cy="246063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i="1">
                <a:latin typeface="Calisto MT" pitchFamily="18" charset="0"/>
              </a:rPr>
              <a:t>(Add pearl balls or jelly 0.25)</a:t>
            </a:r>
            <a:endParaRPr lang="en-US" sz="1000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81000" y="2209800"/>
            <a:ext cx="3429000" cy="897938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en-US" sz="800" dirty="0">
              <a:latin typeface="Calisto MT" pitchFamily="18" charset="0"/>
              <a:cs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000" dirty="0">
                <a:latin typeface="Calisto MT" pitchFamily="18" charset="0"/>
                <a:cs typeface="Arial" charset="0"/>
              </a:rPr>
              <a:t>D17.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Chè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Ðặc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Biệt</a:t>
            </a:r>
            <a:r>
              <a:rPr lang="en-US" sz="1000" dirty="0">
                <a:latin typeface="Calisto MT" pitchFamily="18" charset="0"/>
                <a:cs typeface="Arial" charset="0"/>
              </a:rPr>
              <a:t>		3.25</a:t>
            </a:r>
            <a:endParaRPr lang="en-US" sz="1000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Combination bean pudding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A delicious combination of white beans,                                       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red beans, </a:t>
            </a:r>
            <a:r>
              <a:rPr lang="en-US" sz="800" i="1" dirty="0" err="1">
                <a:latin typeface="Calisto MT" pitchFamily="18" charset="0"/>
                <a:cs typeface="Arial" charset="0"/>
              </a:rPr>
              <a:t>mung</a:t>
            </a:r>
            <a:r>
              <a:rPr lang="en-US" sz="800" i="1" dirty="0">
                <a:latin typeface="Calisto MT" pitchFamily="18" charset="0"/>
                <a:cs typeface="Arial" charset="0"/>
              </a:rPr>
              <a:t> bean </a:t>
            </a:r>
            <a:r>
              <a:rPr lang="en-US" sz="800" i="1" dirty="0" err="1">
                <a:latin typeface="Calisto MT" pitchFamily="18" charset="0"/>
                <a:cs typeface="Arial" charset="0"/>
              </a:rPr>
              <a:t>paste,red</a:t>
            </a:r>
            <a:r>
              <a:rPr lang="en-US" sz="800" i="1" dirty="0">
                <a:latin typeface="Calisto MT" pitchFamily="18" charset="0"/>
                <a:cs typeface="Arial" charset="0"/>
              </a:rPr>
              <a:t> tapioca,                                 </a:t>
            </a:r>
            <a:endParaRPr lang="en-US" sz="8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sto MT" pitchFamily="18" charset="0"/>
              <a:cs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green jelly in coconut milk, peanut.                                         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Served with crushed ice.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en-US" sz="800" i="1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000" dirty="0">
                <a:latin typeface="Calisto MT" pitchFamily="18" charset="0"/>
                <a:cs typeface="Arial" charset="0"/>
              </a:rPr>
              <a:t>D18.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Chè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Ðậu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trắng</a:t>
            </a:r>
            <a:r>
              <a:rPr lang="en-US" sz="1000" dirty="0">
                <a:latin typeface="Calisto MT" pitchFamily="18" charset="0"/>
                <a:cs typeface="Arial" charset="0"/>
              </a:rPr>
              <a:t>		3.25</a:t>
            </a:r>
            <a:endParaRPr lang="en-US" sz="1000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White bean , red tapioca, and jelly in coconut milk</a:t>
            </a:r>
            <a:r>
              <a:rPr lang="en-US" sz="800" i="1" dirty="0">
                <a:latin typeface="Calisto MT" pitchFamily="18" charset="0"/>
                <a:cs typeface="Times New Roman" charset="0"/>
              </a:rPr>
              <a:t>. Served 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Times New Roman" charset="0"/>
              </a:rPr>
              <a:t>with crushed ice.</a:t>
            </a:r>
            <a:endParaRPr lang="en-US" sz="800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en-US" sz="800" dirty="0">
              <a:latin typeface="Calisto MT" pitchFamily="18" charset="0"/>
              <a:cs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000" dirty="0">
                <a:latin typeface="Calisto MT" pitchFamily="18" charset="0"/>
                <a:cs typeface="Arial" charset="0"/>
              </a:rPr>
              <a:t>D19.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Chè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Ðậu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Ðỏ</a:t>
            </a:r>
            <a:r>
              <a:rPr lang="en-US" sz="1000" dirty="0">
                <a:latin typeface="Calisto MT" pitchFamily="18" charset="0"/>
                <a:cs typeface="Arial" charset="0"/>
              </a:rPr>
              <a:t>		3.25</a:t>
            </a:r>
            <a:endParaRPr lang="en-US" sz="1000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Red bean, red tapioca, and jelly in coconut milk. Served with 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crushed ice.</a:t>
            </a:r>
            <a:r>
              <a:rPr lang="en-US" sz="800" dirty="0">
                <a:latin typeface="Calisto MT" pitchFamily="18" charset="0"/>
                <a:cs typeface="Arial" charset="0"/>
              </a:rPr>
              <a:t> </a:t>
            </a:r>
            <a:endParaRPr lang="en-US" sz="800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en-US" sz="800" dirty="0">
              <a:latin typeface="Calisto MT" pitchFamily="18" charset="0"/>
              <a:cs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000" dirty="0">
                <a:latin typeface="Calisto MT" pitchFamily="18" charset="0"/>
                <a:cs typeface="Arial" charset="0"/>
              </a:rPr>
              <a:t>D20.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Chè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Trái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Cây</a:t>
            </a:r>
            <a:r>
              <a:rPr lang="en-US" sz="1000" dirty="0">
                <a:latin typeface="Calisto MT" pitchFamily="18" charset="0"/>
                <a:cs typeface="Arial" charset="0"/>
              </a:rPr>
              <a:t>		3.25</a:t>
            </a:r>
            <a:endParaRPr lang="en-US" sz="1000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Jack fruit, </a:t>
            </a:r>
            <a:r>
              <a:rPr lang="en-US" sz="800" i="1" dirty="0" err="1">
                <a:latin typeface="Calisto MT" pitchFamily="18" charset="0"/>
                <a:cs typeface="Arial" charset="0"/>
              </a:rPr>
              <a:t>longan</a:t>
            </a:r>
            <a:r>
              <a:rPr lang="en-US" sz="800" i="1" dirty="0">
                <a:latin typeface="Calisto MT" pitchFamily="18" charset="0"/>
                <a:cs typeface="Arial" charset="0"/>
              </a:rPr>
              <a:t>, palm seed, red tapioca, green jelly in 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coconut milk .  Served with crushed ice.</a:t>
            </a:r>
            <a:endParaRPr lang="en-US" sz="800" i="1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en-US" sz="800" dirty="0">
              <a:latin typeface="Calisto MT" pitchFamily="18" charset="0"/>
              <a:cs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000" dirty="0">
                <a:latin typeface="Calisto MT" pitchFamily="18" charset="0"/>
                <a:cs typeface="Arial" charset="0"/>
              </a:rPr>
              <a:t>D21.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Sương</a:t>
            </a:r>
            <a:r>
              <a:rPr lang="en-US" sz="1000" dirty="0">
                <a:latin typeface="Calisto MT" pitchFamily="18" charset="0"/>
                <a:cs typeface="Arial" charset="0"/>
              </a:rPr>
              <a:t> Sa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Hạt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Lựu</a:t>
            </a:r>
            <a:r>
              <a:rPr lang="en-US" sz="1000" dirty="0">
                <a:latin typeface="Calisto MT" pitchFamily="18" charset="0"/>
                <a:cs typeface="Arial" charset="0"/>
              </a:rPr>
              <a:t>		3.25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A combination of </a:t>
            </a:r>
            <a:r>
              <a:rPr lang="en-US" sz="800" i="1" dirty="0" err="1">
                <a:latin typeface="Calisto MT" pitchFamily="18" charset="0"/>
                <a:cs typeface="Arial" charset="0"/>
              </a:rPr>
              <a:t>mung</a:t>
            </a:r>
            <a:r>
              <a:rPr lang="en-US" sz="800" i="1" dirty="0">
                <a:latin typeface="Calisto MT" pitchFamily="18" charset="0"/>
                <a:cs typeface="Arial" charset="0"/>
              </a:rPr>
              <a:t> bean paste, jelly,                                    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red and white tapioca, and coconut milk.  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Served with crushed ice.</a:t>
            </a:r>
          </a:p>
          <a:p>
            <a:pPr>
              <a:defRPr/>
            </a:pPr>
            <a:endParaRPr lang="en-US" sz="800" dirty="0">
              <a:latin typeface="Calisto MT" pitchFamily="18" charset="0"/>
            </a:endParaRPr>
          </a:p>
          <a:p>
            <a:pPr>
              <a:defRPr/>
            </a:pPr>
            <a:r>
              <a:rPr lang="en-US" sz="1000" dirty="0">
                <a:latin typeface="Calisto MT" pitchFamily="18" charset="0"/>
              </a:rPr>
              <a:t>D22. </a:t>
            </a:r>
            <a:r>
              <a:rPr lang="en-US" sz="1000" dirty="0" err="1">
                <a:latin typeface="Calisto MT" pitchFamily="18" charset="0"/>
              </a:rPr>
              <a:t>Nhản</a:t>
            </a:r>
            <a:r>
              <a:rPr lang="en-US" sz="1000" dirty="0">
                <a:latin typeface="Calisto MT" pitchFamily="18" charset="0"/>
              </a:rPr>
              <a:t> </a:t>
            </a:r>
            <a:r>
              <a:rPr lang="en-US" sz="1000" dirty="0" err="1">
                <a:latin typeface="Calisto MT" pitchFamily="18" charset="0"/>
              </a:rPr>
              <a:t>Sương</a:t>
            </a:r>
            <a:r>
              <a:rPr lang="en-US" sz="1000" dirty="0">
                <a:latin typeface="Calisto MT" pitchFamily="18" charset="0"/>
              </a:rPr>
              <a:t> Sa		2.75</a:t>
            </a:r>
          </a:p>
          <a:p>
            <a:pPr>
              <a:defRPr/>
            </a:pPr>
            <a:r>
              <a:rPr lang="en-US" sz="800" dirty="0" err="1">
                <a:latin typeface="Calisto MT" pitchFamily="18" charset="0"/>
              </a:rPr>
              <a:t>Longan</a:t>
            </a:r>
            <a:r>
              <a:rPr lang="en-US" sz="800" dirty="0">
                <a:latin typeface="Calisto MT" pitchFamily="18" charset="0"/>
              </a:rPr>
              <a:t> and Jelly</a:t>
            </a:r>
          </a:p>
          <a:p>
            <a:pPr>
              <a:defRPr/>
            </a:pPr>
            <a:endParaRPr lang="en-US" sz="800" dirty="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000" dirty="0">
                <a:latin typeface="Calisto MT" pitchFamily="18" charset="0"/>
                <a:cs typeface="Arial" charset="0"/>
              </a:rPr>
              <a:t>D23.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Sinh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Tố</a:t>
            </a:r>
            <a:r>
              <a:rPr lang="en-US" sz="1000" dirty="0">
                <a:latin typeface="Calisto MT" pitchFamily="18" charset="0"/>
                <a:cs typeface="Arial" charset="0"/>
              </a:rPr>
              <a:t> Blueberry		3.55</a:t>
            </a:r>
            <a:endParaRPr lang="en-US" sz="1000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Blueberry shake</a:t>
            </a:r>
            <a:endParaRPr lang="en-US" sz="800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en-US" sz="800" dirty="0">
              <a:latin typeface="Calisto MT" pitchFamily="18" charset="0"/>
              <a:cs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000" dirty="0">
                <a:latin typeface="Calisto MT" pitchFamily="18" charset="0"/>
                <a:cs typeface="Arial" charset="0"/>
              </a:rPr>
              <a:t>D24.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Sinh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Tố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Mãng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Cầu</a:t>
            </a:r>
            <a:r>
              <a:rPr lang="en-US" sz="1000" dirty="0">
                <a:latin typeface="Calisto MT" pitchFamily="18" charset="0"/>
                <a:cs typeface="Arial" charset="0"/>
              </a:rPr>
              <a:t>		3.55</a:t>
            </a:r>
            <a:endParaRPr lang="en-US" sz="1000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Sour sop shake</a:t>
            </a:r>
            <a:endParaRPr lang="en-US" sz="800" i="1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en-US" sz="800" dirty="0">
              <a:latin typeface="Calisto MT" pitchFamily="18" charset="0"/>
              <a:cs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000" dirty="0">
                <a:latin typeface="Calisto MT" pitchFamily="18" charset="0"/>
                <a:cs typeface="Arial" charset="0"/>
              </a:rPr>
              <a:t>D25.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Sinh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Tố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Sầu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Riêng</a:t>
            </a:r>
            <a:r>
              <a:rPr lang="en-US" sz="1000" dirty="0">
                <a:latin typeface="Calisto MT" pitchFamily="18" charset="0"/>
                <a:cs typeface="Arial" charset="0"/>
              </a:rPr>
              <a:t> 		3.55</a:t>
            </a:r>
            <a:endParaRPr lang="en-US" sz="1000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Durian shake</a:t>
            </a:r>
            <a:endParaRPr lang="en-US" sz="800" i="1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en-US" sz="800" dirty="0">
              <a:latin typeface="Calisto MT" pitchFamily="18" charset="0"/>
              <a:cs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000" dirty="0">
                <a:latin typeface="Calisto MT" pitchFamily="18" charset="0"/>
                <a:cs typeface="Arial" charset="0"/>
              </a:rPr>
              <a:t>D26.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Sinh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Tố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Nho</a:t>
            </a:r>
            <a:r>
              <a:rPr lang="en-US" sz="1000" dirty="0">
                <a:latin typeface="Calisto MT" pitchFamily="18" charset="0"/>
                <a:cs typeface="Arial" charset="0"/>
              </a:rPr>
              <a:t>		3.55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Champagne grape shake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en-US" sz="800" dirty="0">
              <a:latin typeface="Calisto MT" pitchFamily="18" charset="0"/>
              <a:cs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000" dirty="0">
                <a:latin typeface="Calisto MT" pitchFamily="18" charset="0"/>
                <a:cs typeface="Arial" charset="0"/>
              </a:rPr>
              <a:t>D27.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Sinh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Tố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Hoàng</a:t>
            </a:r>
            <a:r>
              <a:rPr lang="en-US" sz="1000" dirty="0">
                <a:latin typeface="Calisto MT" pitchFamily="18" charset="0"/>
                <a:cs typeface="Arial" charset="0"/>
              </a:rPr>
              <a:t> Kim		3.55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Sweet melon shake</a:t>
            </a:r>
            <a:endParaRPr lang="en-US" sz="800" dirty="0">
              <a:latin typeface="Calisto MT" pitchFamily="18" charset="0"/>
              <a:cs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en-US" sz="800" dirty="0">
              <a:latin typeface="Calisto MT" pitchFamily="18" charset="0"/>
              <a:cs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000" dirty="0">
                <a:latin typeface="Calisto MT" pitchFamily="18" charset="0"/>
                <a:cs typeface="Arial" charset="0"/>
              </a:rPr>
              <a:t>D28.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Sinh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Tố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M</a:t>
            </a:r>
            <a:r>
              <a:rPr lang="en-US" sz="1000" dirty="0" err="1">
                <a:latin typeface="Calisto MT" pitchFamily="18" charset="0"/>
              </a:rPr>
              <a:t>í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</a:t>
            </a:r>
            <a:r>
              <a:rPr lang="en-US" sz="1000" dirty="0">
                <a:latin typeface="Calisto MT" pitchFamily="18" charset="0"/>
                <a:cs typeface="Arial" charset="0"/>
              </a:rPr>
              <a:t>		3.55</a:t>
            </a:r>
            <a:endParaRPr lang="en-US" sz="1000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Jackfruit Shake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en-US" sz="800" dirty="0">
              <a:latin typeface="Calisto MT" pitchFamily="18" charset="0"/>
              <a:cs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000" dirty="0">
                <a:latin typeface="Calisto MT" pitchFamily="18" charset="0"/>
                <a:cs typeface="Arial" charset="0"/>
              </a:rPr>
              <a:t>D29.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Sinh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Tố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Xoài</a:t>
            </a:r>
            <a:r>
              <a:rPr lang="en-US" sz="1000" dirty="0">
                <a:latin typeface="Calisto MT" pitchFamily="18" charset="0"/>
                <a:cs typeface="Arial" charset="0"/>
              </a:rPr>
              <a:t>		3.55</a:t>
            </a:r>
            <a:endParaRPr lang="en-US" sz="1000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Mango Shake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en-US" sz="800" i="1" dirty="0">
              <a:latin typeface="Calisto MT" pitchFamily="18" charset="0"/>
              <a:cs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000" dirty="0">
                <a:latin typeface="Calisto MT" pitchFamily="18" charset="0"/>
                <a:cs typeface="Arial" charset="0"/>
              </a:rPr>
              <a:t>D30.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Sinh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Tố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Bơ</a:t>
            </a:r>
            <a:r>
              <a:rPr lang="en-US" sz="1000" dirty="0">
                <a:latin typeface="Calisto MT" pitchFamily="18" charset="0"/>
                <a:cs typeface="Arial" charset="0"/>
              </a:rPr>
              <a:t> 		3.55</a:t>
            </a:r>
            <a:endParaRPr lang="en-US" sz="1000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b="0" i="1" dirty="0">
                <a:latin typeface="Calisto MT" pitchFamily="18" charset="0"/>
                <a:cs typeface="Arial" charset="0"/>
              </a:rPr>
              <a:t>Avocado shake</a:t>
            </a:r>
          </a:p>
          <a:p>
            <a:pPr>
              <a:lnSpc>
                <a:spcPct val="25000"/>
              </a:lnSpc>
              <a:spcBef>
                <a:spcPct val="50000"/>
              </a:spcBef>
              <a:defRPr/>
            </a:pPr>
            <a:endParaRPr lang="en-US" sz="800" dirty="0">
              <a:latin typeface="Calisto MT" pitchFamily="18" charset="0"/>
              <a:cs typeface="Arial" charset="0"/>
            </a:endParaRPr>
          </a:p>
          <a:p>
            <a:pPr>
              <a:lnSpc>
                <a:spcPct val="25000"/>
              </a:lnSpc>
              <a:spcBef>
                <a:spcPct val="50000"/>
              </a:spcBef>
              <a:defRPr/>
            </a:pPr>
            <a:r>
              <a:rPr lang="en-US" sz="1000" dirty="0">
                <a:latin typeface="Calisto MT" pitchFamily="18" charset="0"/>
                <a:cs typeface="Arial" charset="0"/>
              </a:rPr>
              <a:t>D31.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Sinh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Tố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Dâu</a:t>
            </a:r>
            <a:r>
              <a:rPr lang="en-US" sz="1000" dirty="0">
                <a:latin typeface="Calisto MT" pitchFamily="18" charset="0"/>
                <a:cs typeface="Arial" charset="0"/>
              </a:rPr>
              <a:t>		3.55</a:t>
            </a:r>
            <a:endParaRPr lang="en-US" sz="1000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 Strawberry shake</a:t>
            </a:r>
            <a:endParaRPr lang="en-US" sz="800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25000"/>
              </a:lnSpc>
              <a:spcBef>
                <a:spcPct val="50000"/>
              </a:spcBef>
              <a:defRPr/>
            </a:pPr>
            <a:endParaRPr lang="en-US" sz="800" dirty="0">
              <a:latin typeface="Calisto MT" pitchFamily="18" charset="0"/>
              <a:cs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000" dirty="0">
                <a:latin typeface="Calisto MT" pitchFamily="18" charset="0"/>
                <a:cs typeface="Arial" charset="0"/>
              </a:rPr>
              <a:t>D32. 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Sinh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Tố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Thơm</a:t>
            </a:r>
            <a:r>
              <a:rPr lang="en-US" sz="1000" dirty="0">
                <a:latin typeface="Calisto MT" pitchFamily="18" charset="0"/>
                <a:cs typeface="Arial" charset="0"/>
              </a:rPr>
              <a:t>		3.55</a:t>
            </a:r>
            <a:endParaRPr lang="en-US" sz="1000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Pineapple shake</a:t>
            </a:r>
            <a:endParaRPr lang="en-US" sz="800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25000"/>
              </a:lnSpc>
              <a:spcBef>
                <a:spcPct val="50000"/>
              </a:spcBef>
              <a:defRPr/>
            </a:pPr>
            <a:endParaRPr lang="en-US" sz="800" dirty="0">
              <a:latin typeface="Calisto MT" pitchFamily="18" charset="0"/>
              <a:cs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000" dirty="0">
                <a:latin typeface="Calisto MT" pitchFamily="18" charset="0"/>
                <a:cs typeface="Arial" charset="0"/>
              </a:rPr>
              <a:t>D33.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Sinh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Tố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Ðào</a:t>
            </a:r>
            <a:r>
              <a:rPr lang="en-US" sz="1000" dirty="0">
                <a:latin typeface="Calisto MT" pitchFamily="18" charset="0"/>
                <a:cs typeface="Arial" charset="0"/>
              </a:rPr>
              <a:t>		3.55</a:t>
            </a:r>
            <a:endParaRPr lang="en-US" sz="1000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Peach shake</a:t>
            </a:r>
            <a:r>
              <a:rPr lang="en-US" sz="800" dirty="0">
                <a:latin typeface="Calisto MT" pitchFamily="18" charset="0"/>
                <a:cs typeface="Arial" charset="0"/>
              </a:rPr>
              <a:t>	</a:t>
            </a:r>
          </a:p>
          <a:p>
            <a:pPr>
              <a:lnSpc>
                <a:spcPct val="25000"/>
              </a:lnSpc>
              <a:spcBef>
                <a:spcPct val="50000"/>
              </a:spcBef>
              <a:defRPr/>
            </a:pPr>
            <a:endParaRPr lang="en-US" sz="800" dirty="0">
              <a:latin typeface="Calisto MT" pitchFamily="18" charset="0"/>
              <a:cs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000" dirty="0">
                <a:latin typeface="Calisto MT" pitchFamily="18" charset="0"/>
                <a:cs typeface="Arial" charset="0"/>
              </a:rPr>
              <a:t>D34.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Sinh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Tố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Lạc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Tiên</a:t>
            </a:r>
            <a:r>
              <a:rPr lang="en-US" sz="1000" dirty="0">
                <a:latin typeface="Calisto MT" pitchFamily="18" charset="0"/>
                <a:cs typeface="Arial" charset="0"/>
              </a:rPr>
              <a:t>		3.55</a:t>
            </a:r>
            <a:endParaRPr lang="en-US" sz="1000" dirty="0">
              <a:latin typeface="Calisto MT" pitchFamily="18" charset="0"/>
              <a:cs typeface="Times New Roman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>
                <a:latin typeface="Calisto MT" pitchFamily="18" charset="0"/>
                <a:cs typeface="Arial" charset="0"/>
              </a:rPr>
              <a:t>Passion fruit</a:t>
            </a:r>
          </a:p>
          <a:p>
            <a:pPr>
              <a:lnSpc>
                <a:spcPct val="25000"/>
              </a:lnSpc>
              <a:spcBef>
                <a:spcPct val="50000"/>
              </a:spcBef>
              <a:defRPr/>
            </a:pPr>
            <a:endParaRPr lang="en-US" sz="800" dirty="0">
              <a:latin typeface="Calisto MT" pitchFamily="18" charset="0"/>
              <a:cs typeface="Arial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1000" dirty="0">
                <a:latin typeface="Calisto MT" pitchFamily="18" charset="0"/>
                <a:cs typeface="Arial" charset="0"/>
              </a:rPr>
              <a:t>D35.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Sinh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Tố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Trái</a:t>
            </a:r>
            <a:r>
              <a:rPr lang="en-US" sz="1000" dirty="0">
                <a:latin typeface="Calisto MT" pitchFamily="18" charset="0"/>
                <a:cs typeface="Arial" charset="0"/>
              </a:rPr>
              <a:t> </a:t>
            </a:r>
            <a:r>
              <a:rPr lang="en-US" sz="1000" dirty="0" err="1">
                <a:latin typeface="Calisto MT" pitchFamily="18" charset="0"/>
                <a:cs typeface="Arial" charset="0"/>
              </a:rPr>
              <a:t>Vải</a:t>
            </a:r>
            <a:r>
              <a:rPr lang="en-US" sz="1000" dirty="0">
                <a:latin typeface="Calisto MT" pitchFamily="18" charset="0"/>
                <a:cs typeface="Arial" charset="0"/>
              </a:rPr>
              <a:t>		3.55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800" i="1" dirty="0" err="1">
                <a:latin typeface="Calisto MT" pitchFamily="18" charset="0"/>
                <a:cs typeface="Arial" charset="0"/>
              </a:rPr>
              <a:t>Lychee</a:t>
            </a:r>
            <a:r>
              <a:rPr lang="en-US" sz="800" i="1" dirty="0">
                <a:latin typeface="Calisto MT" pitchFamily="18" charset="0"/>
                <a:cs typeface="Arial" charset="0"/>
              </a:rPr>
              <a:t> shake</a:t>
            </a:r>
            <a:r>
              <a:rPr lang="en-US" sz="800" dirty="0">
                <a:latin typeface="Calisto MT" pitchFamily="18" charset="0"/>
                <a:cs typeface="Times New Roman" charset="0"/>
              </a:rPr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endParaRPr lang="en-US" sz="800" i="1" dirty="0">
              <a:latin typeface="Calisto MT" pitchFamily="18" charset="0"/>
              <a:cs typeface="Arial" charset="0"/>
            </a:endParaRPr>
          </a:p>
          <a:p>
            <a:pPr>
              <a:defRPr/>
            </a:pPr>
            <a:endParaRPr lang="en-US" sz="800" dirty="0">
              <a:latin typeface="Calisto MT" pitchFamily="18" charset="0"/>
            </a:endParaRPr>
          </a:p>
          <a:p>
            <a:pPr>
              <a:spcBef>
                <a:spcPct val="50000"/>
              </a:spcBef>
              <a:defRPr/>
            </a:pPr>
            <a:endParaRPr lang="en-US" sz="800" i="1" dirty="0">
              <a:latin typeface="Calisto MT" pitchFamily="18" charset="0"/>
              <a:cs typeface="Times New Roman" charset="0"/>
            </a:endParaRPr>
          </a:p>
        </p:txBody>
      </p:sp>
      <p:pic>
        <p:nvPicPr>
          <p:cNvPr id="14354" name="Picture 2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52600" y="4724400"/>
            <a:ext cx="121920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350" name="Rectangle 23"/>
          <p:cNvSpPr>
            <a:spLocks noChangeArrowheads="1"/>
          </p:cNvSpPr>
          <p:nvPr/>
        </p:nvSpPr>
        <p:spPr bwMode="auto">
          <a:xfrm>
            <a:off x="3962400" y="3733800"/>
            <a:ext cx="3657600" cy="741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>
              <a:latin typeface="Calisto MT" pitchFamily="18" charset="0"/>
              <a:cs typeface="Times New Roman" pitchFamily="18" charset="0"/>
            </a:endParaRPr>
          </a:p>
          <a:p>
            <a:pPr>
              <a:lnSpc>
                <a:spcPct val="25000"/>
              </a:lnSpc>
              <a:spcBef>
                <a:spcPct val="50000"/>
              </a:spcBef>
            </a:pPr>
            <a:endParaRPr lang="en-US" sz="800">
              <a:latin typeface="Calisto MT" pitchFamily="18" charset="0"/>
              <a:cs typeface="Times New Roman" pitchFamily="18" charset="0"/>
            </a:endParaRPr>
          </a:p>
          <a:p>
            <a:pPr>
              <a:lnSpc>
                <a:spcPct val="25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  <a:cs typeface="Times New Roman" pitchFamily="18" charset="0"/>
              </a:rPr>
              <a:t>D36. </a:t>
            </a:r>
            <a:r>
              <a:rPr lang="en-US" sz="1000">
                <a:latin typeface="Calisto MT" pitchFamily="18" charset="0"/>
              </a:rPr>
              <a:t>Sunset Smoothie		3.99</a:t>
            </a:r>
          </a:p>
          <a:p>
            <a:r>
              <a:rPr lang="en-US" sz="800" i="1">
                <a:latin typeface="Calisto MT" pitchFamily="18" charset="0"/>
              </a:rPr>
              <a:t>Carrot, strawberry, banana, and milk shake</a:t>
            </a:r>
          </a:p>
          <a:p>
            <a:pPr>
              <a:lnSpc>
                <a:spcPct val="25000"/>
              </a:lnSpc>
            </a:pPr>
            <a:endParaRPr lang="en-US" sz="800">
              <a:latin typeface="Calisto MT" pitchFamily="18" charset="0"/>
            </a:endParaRPr>
          </a:p>
          <a:p>
            <a:pPr>
              <a:lnSpc>
                <a:spcPct val="25000"/>
              </a:lnSpc>
            </a:pPr>
            <a:endParaRPr lang="en-US" sz="800">
              <a:latin typeface="Calisto MT" pitchFamily="18" charset="0"/>
            </a:endParaRPr>
          </a:p>
          <a:p>
            <a:r>
              <a:rPr lang="en-US" sz="1000">
                <a:latin typeface="Calisto MT" pitchFamily="18" charset="0"/>
              </a:rPr>
              <a:t>D37. Angel Kiss		3.99</a:t>
            </a:r>
          </a:p>
          <a:p>
            <a:r>
              <a:rPr lang="en-US" sz="800" i="1">
                <a:latin typeface="Calisto MT" pitchFamily="18" charset="0"/>
              </a:rPr>
              <a:t>Strawberry, coconut milk, and soda</a:t>
            </a:r>
          </a:p>
          <a:p>
            <a:pPr>
              <a:lnSpc>
                <a:spcPct val="25000"/>
              </a:lnSpc>
            </a:pPr>
            <a:endParaRPr lang="en-US" sz="800">
              <a:latin typeface="Calisto MT" pitchFamily="18" charset="0"/>
            </a:endParaRPr>
          </a:p>
          <a:p>
            <a:pPr>
              <a:lnSpc>
                <a:spcPct val="25000"/>
              </a:lnSpc>
            </a:pPr>
            <a:endParaRPr lang="en-US" sz="800">
              <a:latin typeface="Calisto MT" pitchFamily="18" charset="0"/>
            </a:endParaRPr>
          </a:p>
          <a:p>
            <a:r>
              <a:rPr lang="en-US" sz="1000">
                <a:latin typeface="Calisto MT" pitchFamily="18" charset="0"/>
              </a:rPr>
              <a:t>D38. Pinapple Tango 		3.99</a:t>
            </a:r>
          </a:p>
          <a:p>
            <a:r>
              <a:rPr lang="en-US" sz="800" i="1">
                <a:latin typeface="Calisto MT" pitchFamily="18" charset="0"/>
              </a:rPr>
              <a:t>Strawberry, pineapple, and milk shake</a:t>
            </a:r>
          </a:p>
          <a:p>
            <a:pPr>
              <a:lnSpc>
                <a:spcPct val="25000"/>
              </a:lnSpc>
            </a:pPr>
            <a:endParaRPr lang="en-US" sz="800" i="1">
              <a:latin typeface="Calisto MT" pitchFamily="18" charset="0"/>
            </a:endParaRPr>
          </a:p>
          <a:p>
            <a:pPr>
              <a:lnSpc>
                <a:spcPct val="25000"/>
              </a:lnSpc>
            </a:pPr>
            <a:endParaRPr lang="en-US" sz="800">
              <a:latin typeface="Calisto MT" pitchFamily="18" charset="0"/>
            </a:endParaRPr>
          </a:p>
          <a:p>
            <a:r>
              <a:rPr lang="en-US" sz="1000">
                <a:latin typeface="Calisto MT" pitchFamily="18" charset="0"/>
              </a:rPr>
              <a:t>D39. Pinacoco			3.99</a:t>
            </a:r>
          </a:p>
          <a:p>
            <a:r>
              <a:rPr lang="en-US" sz="800" i="1">
                <a:latin typeface="Calisto MT" pitchFamily="18" charset="0"/>
              </a:rPr>
              <a:t>Pineapple, coconut, and milk shake</a:t>
            </a:r>
          </a:p>
          <a:p>
            <a:pPr>
              <a:lnSpc>
                <a:spcPct val="25000"/>
              </a:lnSpc>
            </a:pPr>
            <a:endParaRPr lang="en-US" sz="800">
              <a:latin typeface="Calisto MT" pitchFamily="18" charset="0"/>
            </a:endParaRPr>
          </a:p>
          <a:p>
            <a:pPr>
              <a:lnSpc>
                <a:spcPct val="25000"/>
              </a:lnSpc>
            </a:pPr>
            <a:endParaRPr lang="en-US" sz="800">
              <a:latin typeface="Calisto MT" pitchFamily="18" charset="0"/>
            </a:endParaRPr>
          </a:p>
          <a:p>
            <a:r>
              <a:rPr lang="en-US" sz="1000">
                <a:latin typeface="Calisto MT" pitchFamily="18" charset="0"/>
              </a:rPr>
              <a:t>D40. Asian Lady		3.99</a:t>
            </a:r>
          </a:p>
          <a:p>
            <a:r>
              <a:rPr lang="en-US" sz="800" i="1">
                <a:latin typeface="Calisto MT" pitchFamily="18" charset="0"/>
              </a:rPr>
              <a:t>Lychee, coconut, and milk shake</a:t>
            </a:r>
          </a:p>
          <a:p>
            <a:pPr>
              <a:lnSpc>
                <a:spcPct val="25000"/>
              </a:lnSpc>
            </a:pPr>
            <a:endParaRPr lang="en-US" sz="800" i="1">
              <a:latin typeface="Calisto MT" pitchFamily="18" charset="0"/>
            </a:endParaRPr>
          </a:p>
          <a:p>
            <a:pPr>
              <a:lnSpc>
                <a:spcPct val="25000"/>
              </a:lnSpc>
            </a:pPr>
            <a:endParaRPr lang="en-US" sz="800">
              <a:latin typeface="Calisto MT" pitchFamily="18" charset="0"/>
            </a:endParaRPr>
          </a:p>
          <a:p>
            <a:r>
              <a:rPr lang="en-US" sz="1000">
                <a:latin typeface="Calisto MT" pitchFamily="18" charset="0"/>
              </a:rPr>
              <a:t>D41. Sweet 16			3.99</a:t>
            </a:r>
          </a:p>
          <a:p>
            <a:r>
              <a:rPr lang="en-US" sz="800" i="1">
                <a:latin typeface="Calisto MT" pitchFamily="18" charset="0"/>
              </a:rPr>
              <a:t>Strawberry, banana, and milk shake</a:t>
            </a:r>
            <a:endParaRPr lang="en-US" sz="800" b="0" i="1">
              <a:latin typeface="Calisto MT" pitchFamily="18" charset="0"/>
            </a:endParaRPr>
          </a:p>
          <a:p>
            <a:pPr>
              <a:lnSpc>
                <a:spcPct val="25000"/>
              </a:lnSpc>
            </a:pPr>
            <a:endParaRPr lang="en-US" sz="800" b="0" i="1">
              <a:latin typeface="Calisto MT" pitchFamily="18" charset="0"/>
            </a:endParaRPr>
          </a:p>
          <a:p>
            <a:pPr>
              <a:lnSpc>
                <a:spcPct val="25000"/>
              </a:lnSpc>
            </a:pPr>
            <a:endParaRPr lang="en-US" sz="800" b="0">
              <a:latin typeface="Calisto MT" pitchFamily="18" charset="0"/>
            </a:endParaRPr>
          </a:p>
          <a:p>
            <a:r>
              <a:rPr lang="en-US" sz="1000" b="0">
                <a:latin typeface="Calisto MT" pitchFamily="18" charset="0"/>
              </a:rPr>
              <a:t>D42. Sunrise Smoothie		</a:t>
            </a:r>
            <a:r>
              <a:rPr lang="en-US" sz="1000">
                <a:latin typeface="Calisto MT" pitchFamily="18" charset="0"/>
              </a:rPr>
              <a:t>3.99</a:t>
            </a:r>
          </a:p>
          <a:p>
            <a:r>
              <a:rPr lang="en-US" sz="800" i="1">
                <a:latin typeface="Calisto MT" pitchFamily="18" charset="0"/>
              </a:rPr>
              <a:t>Orange, banana, milk shake</a:t>
            </a:r>
          </a:p>
          <a:p>
            <a:pPr>
              <a:lnSpc>
                <a:spcPct val="25000"/>
              </a:lnSpc>
            </a:pPr>
            <a:endParaRPr lang="en-US" sz="800" i="1">
              <a:latin typeface="Calisto MT" pitchFamily="18" charset="0"/>
            </a:endParaRPr>
          </a:p>
          <a:p>
            <a:pPr>
              <a:lnSpc>
                <a:spcPct val="25000"/>
              </a:lnSpc>
            </a:pPr>
            <a:endParaRPr lang="en-US" sz="800">
              <a:latin typeface="Calisto MT" pitchFamily="18" charset="0"/>
            </a:endParaRPr>
          </a:p>
          <a:p>
            <a:r>
              <a:rPr lang="en-US" sz="1000">
                <a:latin typeface="Calisto MT" pitchFamily="18" charset="0"/>
              </a:rPr>
              <a:t>D43. Melon Medley		3.99</a:t>
            </a:r>
          </a:p>
          <a:p>
            <a:r>
              <a:rPr lang="en-US" sz="800" i="1">
                <a:latin typeface="Calisto MT" pitchFamily="18" charset="0"/>
              </a:rPr>
              <a:t>Sweet melon, orange, banana, and milk shake</a:t>
            </a:r>
            <a:endParaRPr lang="en-US" sz="800">
              <a:latin typeface="Calisto MT" pitchFamily="18" charset="0"/>
            </a:endParaRPr>
          </a:p>
          <a:p>
            <a:pPr>
              <a:lnSpc>
                <a:spcPct val="50000"/>
              </a:lnSpc>
            </a:pPr>
            <a:endParaRPr lang="en-US" sz="800">
              <a:latin typeface="Calisto MT" pitchFamily="18" charset="0"/>
            </a:endParaRPr>
          </a:p>
          <a:p>
            <a:r>
              <a:rPr lang="en-US" sz="1000">
                <a:latin typeface="Calisto MT" pitchFamily="18" charset="0"/>
              </a:rPr>
              <a:t>D44. Honeymoon 		3.99</a:t>
            </a:r>
          </a:p>
          <a:p>
            <a:r>
              <a:rPr lang="en-US" sz="800" i="1">
                <a:latin typeface="Calisto MT" pitchFamily="18" charset="0"/>
              </a:rPr>
              <a:t>Passion fruit, strawberry, banana, and milk shake</a:t>
            </a:r>
          </a:p>
          <a:p>
            <a:endParaRPr lang="en-US" sz="800" i="1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</a:rPr>
              <a:t>D45. Trà SữaTrân Châu		3.55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i="1">
                <a:latin typeface="Calisto MT" pitchFamily="18" charset="0"/>
              </a:rPr>
              <a:t>Pearl-ball tea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>
              <a:latin typeface="Calisto MT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</a:rPr>
              <a:t>D46. Trà Sữa Sương Sa		3.55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i="1">
                <a:latin typeface="Calisto MT" pitchFamily="18" charset="0"/>
              </a:rPr>
              <a:t>Milk tea with rainbow jelly</a:t>
            </a:r>
            <a:endParaRPr lang="en-US" sz="800">
              <a:latin typeface="Calisto MT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700">
              <a:latin typeface="Calisto MT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900">
                <a:latin typeface="Calisto MT" pitchFamily="18" charset="0"/>
                <a:cs typeface="Times New Roman" pitchFamily="18" charset="0"/>
              </a:rPr>
              <a:t>D47. Café Trân Châu	</a:t>
            </a:r>
            <a:r>
              <a:rPr lang="en-US" sz="1000">
                <a:latin typeface="Calisto MT" pitchFamily="18" charset="0"/>
                <a:cs typeface="Times New Roman" pitchFamily="18" charset="0"/>
              </a:rPr>
              <a:t>	3.55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i="1">
                <a:latin typeface="Calisto MT" pitchFamily="18" charset="0"/>
                <a:cs typeface="Times New Roman" pitchFamily="18" charset="0"/>
              </a:rPr>
              <a:t>Pearl balls coffee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>
              <a:latin typeface="Calisto MT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  <a:cs typeface="Times New Roman" pitchFamily="18" charset="0"/>
              </a:rPr>
              <a:t>D48. Café </a:t>
            </a:r>
            <a:r>
              <a:rPr lang="en-US" sz="1000">
                <a:latin typeface="Calisto MT" pitchFamily="18" charset="0"/>
              </a:rPr>
              <a:t>Sương Sa	</a:t>
            </a:r>
            <a:r>
              <a:rPr lang="en-US" sz="1000">
                <a:latin typeface="Calisto MT" pitchFamily="18" charset="0"/>
                <a:cs typeface="Times New Roman" pitchFamily="18" charset="0"/>
              </a:rPr>
              <a:t>	3.55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i="1">
                <a:latin typeface="Calisto MT" pitchFamily="18" charset="0"/>
                <a:cs typeface="Times New Roman" pitchFamily="18" charset="0"/>
              </a:rPr>
              <a:t>Rainbow jelly coffee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>
              <a:latin typeface="Calisto MT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  <a:cs typeface="Times New Roman" pitchFamily="18" charset="0"/>
              </a:rPr>
              <a:t>D49. Café </a:t>
            </a:r>
            <a:r>
              <a:rPr lang="en-US" sz="1000">
                <a:latin typeface="Calisto MT" pitchFamily="18" charset="0"/>
              </a:rPr>
              <a:t>Empire	</a:t>
            </a:r>
            <a:r>
              <a:rPr lang="en-US" sz="1000">
                <a:latin typeface="Calisto MT" pitchFamily="18" charset="0"/>
                <a:cs typeface="Times New Roman" pitchFamily="18" charset="0"/>
              </a:rPr>
              <a:t>	3.75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i="1">
                <a:latin typeface="Calisto MT" pitchFamily="18" charset="0"/>
                <a:cs typeface="Times New Roman" pitchFamily="18" charset="0"/>
              </a:rPr>
              <a:t>Coffee with milk, whipped cream,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i="1">
                <a:latin typeface="Calisto MT" pitchFamily="18" charset="0"/>
                <a:cs typeface="Times New Roman" pitchFamily="18" charset="0"/>
              </a:rPr>
              <a:t>pearl balls, and ground cinnamon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>
              <a:latin typeface="Calisto MT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Calisto MT" pitchFamily="18" charset="0"/>
                <a:cs typeface="Times New Roman" pitchFamily="18" charset="0"/>
              </a:rPr>
              <a:t>D50. Sữa Chua			3.25</a:t>
            </a:r>
            <a:endParaRPr lang="en-US" sz="1000">
              <a:latin typeface="Calisto MT" pitchFamily="18" charset="0"/>
            </a:endParaRPr>
          </a:p>
          <a:p>
            <a:pPr>
              <a:lnSpc>
                <a:spcPct val="0"/>
              </a:lnSpc>
            </a:pPr>
            <a:endParaRPr lang="en-US" sz="800">
              <a:latin typeface="Calisto MT" pitchFamily="18" charset="0"/>
            </a:endParaRPr>
          </a:p>
          <a:p>
            <a:r>
              <a:rPr lang="en-US" sz="800">
                <a:latin typeface="Calisto MT" pitchFamily="18" charset="0"/>
              </a:rPr>
              <a:t>Sour milk	</a:t>
            </a:r>
          </a:p>
          <a:p>
            <a:endParaRPr lang="en-US" sz="800">
              <a:latin typeface="Calisto MT" pitchFamily="18" charset="0"/>
            </a:endParaRPr>
          </a:p>
          <a:p>
            <a:r>
              <a:rPr lang="en-US" sz="1000">
                <a:latin typeface="Calisto MT" pitchFamily="18" charset="0"/>
              </a:rPr>
              <a:t>D51. Kem Empire  		3.25</a:t>
            </a:r>
          </a:p>
          <a:p>
            <a:r>
              <a:rPr lang="en-US" sz="800">
                <a:latin typeface="Calisto MT" pitchFamily="18" charset="0"/>
              </a:rPr>
              <a:t>Empire ice cream</a:t>
            </a:r>
          </a:p>
          <a:p>
            <a:endParaRPr lang="en-US" sz="800">
              <a:latin typeface="Calisto MT" pitchFamily="18" charset="0"/>
            </a:endParaRPr>
          </a:p>
          <a:p>
            <a:r>
              <a:rPr lang="en-US" sz="1000">
                <a:latin typeface="Calisto MT" pitchFamily="18" charset="0"/>
              </a:rPr>
              <a:t>D52. Bánh Cheese  		3.25</a:t>
            </a:r>
          </a:p>
          <a:p>
            <a:r>
              <a:rPr lang="en-US" sz="800">
                <a:latin typeface="Calisto MT" pitchFamily="18" charset="0"/>
              </a:rPr>
              <a:t>Cheesecake</a:t>
            </a:r>
          </a:p>
          <a:p>
            <a:endParaRPr lang="en-US" sz="800">
              <a:latin typeface="Calisto MT" pitchFamily="18" charset="0"/>
            </a:endParaRPr>
          </a:p>
          <a:p>
            <a:r>
              <a:rPr lang="en-US" sz="1000">
                <a:latin typeface="Calisto MT" pitchFamily="18" charset="0"/>
              </a:rPr>
              <a:t>D53. Bánh Chocolate 		3.25</a:t>
            </a:r>
          </a:p>
          <a:p>
            <a:r>
              <a:rPr lang="en-US" sz="800">
                <a:latin typeface="Calisto MT" pitchFamily="18" charset="0"/>
              </a:rPr>
              <a:t>Chocolate cake    </a:t>
            </a:r>
          </a:p>
          <a:p>
            <a:endParaRPr lang="en-US" sz="800" i="1">
              <a:latin typeface="Calisto MT" pitchFamily="18" charset="0"/>
            </a:endParaRPr>
          </a:p>
          <a:p>
            <a:endParaRPr lang="en-US" sz="800" i="1">
              <a:latin typeface="Calisto MT" pitchFamily="18" charset="0"/>
            </a:endParaRPr>
          </a:p>
          <a:p>
            <a:endParaRPr lang="en-US" sz="800" i="1">
              <a:latin typeface="Calisto MT" pitchFamily="18" charset="0"/>
            </a:endParaRPr>
          </a:p>
          <a:p>
            <a:r>
              <a:rPr lang="en-US" sz="800">
                <a:latin typeface="Calisto MT" pitchFamily="18" charset="0"/>
              </a:rPr>
              <a:t>		</a:t>
            </a:r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228600" y="304800"/>
            <a:ext cx="3505200" cy="1323439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Edwardian Script ITC" pitchFamily="66" charset="0"/>
              </a:rPr>
              <a:t>Special</a:t>
            </a:r>
          </a:p>
          <a:p>
            <a:pPr algn="ctr">
              <a:defRPr/>
            </a:pPr>
            <a:r>
              <a:rPr lang="en-US" sz="4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Edwardian Script ITC" pitchFamily="66" charset="0"/>
              </a:rPr>
              <a:t>Deserts  &amp; Drink</a:t>
            </a:r>
          </a:p>
        </p:txBody>
      </p:sp>
    </p:spTree>
    <p:extLst>
      <p:ext uri="{BB962C8B-B14F-4D97-AF65-F5344CB8AC3E}">
        <p14:creationId xmlns:p14="http://schemas.microsoft.com/office/powerpoint/2010/main" val="2341917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17558</TotalTime>
  <Words>22</Words>
  <Application>Microsoft Office PowerPoint</Application>
  <PresentationFormat>Custom</PresentationFormat>
  <Paragraphs>139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PowerPoint Presentation</vt:lpstr>
    </vt:vector>
  </TitlesOfParts>
  <Company>Pho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menu2015</dc:title>
  <dc:creator>Katherine Le</dc:creator>
  <dc:description/>
  <cp:lastModifiedBy>KHL</cp:lastModifiedBy>
  <cp:revision>890</cp:revision>
  <dcterms:created xsi:type="dcterms:W3CDTF">2005-08-30T04:20:55Z</dcterms:created>
  <dcterms:modified xsi:type="dcterms:W3CDTF">2016-02-29T23:38:25Z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menu2015</vt:lpwstr>
  </property>
  <property fmtid="{D5CDD505-2E9C-101B-9397-08002B2CF9AE}" pid="3" name="SlideDescription">
    <vt:lpwstr/>
  </property>
</Properties>
</file>